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</p:sldIdLst>
  <p:sldSz cy="6858000" cx="12192000"/>
  <p:notesSz cx="6858000" cy="9144000"/>
  <p:embeddedFontLst>
    <p:embeddedFont>
      <p:font typeface="Quicksand"/>
      <p:regular r:id="rId10"/>
      <p:bold r:id="rId1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11" Type="http://schemas.openxmlformats.org/officeDocument/2006/relationships/font" Target="fonts/Quicksand-bold.fntdata"/><Relationship Id="rId10" Type="http://schemas.openxmlformats.org/officeDocument/2006/relationships/font" Target="fonts/Quicksand-regular.fntdata"/><Relationship Id="rId9" Type="http://schemas.openxmlformats.org/officeDocument/2006/relationships/slide" Target="slides/slide5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9" name="Google Shape;89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2" name="Google Shape;102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g727eb2bb57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2" name="Google Shape;112;g727eb2bb57_0_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8242b4f9fe_0_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Google Shape;125;g8242b4f9fe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2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4" name="Google Shape;14;p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1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2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3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3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1" name="Google Shape;21;p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4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4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7" name="Google Shape;27;p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5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5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3" name="Google Shape;33;p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6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6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9" name="Google Shape;39;p6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6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1" name="Google Shape;41;p6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9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8" name="Google Shape;58;p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0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4" name="Google Shape;64;p10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5" name="Google Shape;65;p1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9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Relationship Id="rId4" Type="http://schemas.openxmlformats.org/officeDocument/2006/relationships/image" Target="../media/image4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hyperlink" Target="http://www.youtube.com/watch?v=96fq4YmYjzQ" TargetMode="External"/><Relationship Id="rId4" Type="http://schemas.openxmlformats.org/officeDocument/2006/relationships/image" Target="../media/image1.png"/><Relationship Id="rId5" Type="http://schemas.openxmlformats.org/officeDocument/2006/relationships/image" Target="../media/image5.jpg"/><Relationship Id="rId6" Type="http://schemas.openxmlformats.org/officeDocument/2006/relationships/image" Target="../media/image7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png"/><Relationship Id="rId4" Type="http://schemas.openxmlformats.org/officeDocument/2006/relationships/image" Target="../media/image8.png"/><Relationship Id="rId5" Type="http://schemas.openxmlformats.org/officeDocument/2006/relationships/image" Target="../media/image3.png"/><Relationship Id="rId6" Type="http://schemas.openxmlformats.org/officeDocument/2006/relationships/image" Target="../media/image6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A9BC11"/>
        </a:solidFill>
      </p:bgPr>
    </p:bg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3"/>
          <p:cNvSpPr txBox="1"/>
          <p:nvPr>
            <p:ph idx="1" type="subTitle"/>
          </p:nvPr>
        </p:nvSpPr>
        <p:spPr>
          <a:xfrm>
            <a:off x="1524000" y="3738145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US">
                <a:latin typeface="Quicksand"/>
                <a:ea typeface="Quicksand"/>
                <a:cs typeface="Quicksand"/>
                <a:sym typeface="Quicksand"/>
              </a:rPr>
              <a:t>Reception | Give To Others | Advisor</a:t>
            </a:r>
            <a:endParaRPr/>
          </a:p>
        </p:txBody>
      </p:sp>
      <p:sp>
        <p:nvSpPr>
          <p:cNvPr id="85" name="Google Shape;85;p13"/>
          <p:cNvSpPr/>
          <p:nvPr/>
        </p:nvSpPr>
        <p:spPr>
          <a:xfrm>
            <a:off x="1524000" y="1122363"/>
            <a:ext cx="9144000" cy="2387600"/>
          </a:xfrm>
          <a:prstGeom prst="roundRect">
            <a:avLst>
              <a:gd fmla="val 44359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b="0" i="0" lang="en-US" sz="6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b="0" i="0" sz="6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86" name="Google Shape;86;p1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793739" y="1453577"/>
            <a:ext cx="8604522" cy="172517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16B8DF"/>
        </a:solidFill>
      </p:bgPr>
    </p:bg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4"/>
          <p:cNvSpPr txBox="1"/>
          <p:nvPr>
            <p:ph type="title"/>
          </p:nvPr>
        </p:nvSpPr>
        <p:spPr>
          <a:xfrm>
            <a:off x="422550" y="1276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569"/>
              <a:buFont typeface="Quicksand"/>
              <a:buNone/>
            </a:pPr>
            <a:r>
              <a:rPr b="1" lang="en-US" sz="4300">
                <a:solidFill>
                  <a:schemeClr val="lt1"/>
                </a:solidFill>
                <a:latin typeface="Quicksand"/>
                <a:ea typeface="Quicksand"/>
                <a:cs typeface="Quicksand"/>
                <a:sym typeface="Quicksand"/>
              </a:rPr>
              <a:t>Today’s Learning Objectives:</a:t>
            </a:r>
            <a:r>
              <a:rPr b="1" lang="en-US" sz="4000">
                <a:latin typeface="Quicksand"/>
                <a:ea typeface="Quicksand"/>
                <a:cs typeface="Quicksand"/>
                <a:sym typeface="Quicksand"/>
              </a:rPr>
              <a:t> </a:t>
            </a:r>
            <a:endParaRPr sz="4000"/>
          </a:p>
        </p:txBody>
      </p:sp>
      <p:sp>
        <p:nvSpPr>
          <p:cNvPr id="92" name="Google Shape;92;p14"/>
          <p:cNvSpPr/>
          <p:nvPr/>
        </p:nvSpPr>
        <p:spPr>
          <a:xfrm>
            <a:off x="6706349" y="1380325"/>
            <a:ext cx="3348000" cy="2407200"/>
          </a:xfrm>
          <a:prstGeom prst="cloudCallout">
            <a:avLst>
              <a:gd fmla="val 70102" name="adj1"/>
              <a:gd fmla="val -16898" name="adj2"/>
            </a:avLst>
          </a:prstGeom>
          <a:solidFill>
            <a:srgbClr val="4BB88D"/>
          </a:solidFill>
          <a:ln cap="flat" cmpd="sng" w="127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>
                <a:solidFill>
                  <a:srgbClr val="FFFFFF"/>
                </a:solidFill>
                <a:latin typeface="Quicksand"/>
                <a:ea typeface="Quicksand"/>
                <a:cs typeface="Quicksand"/>
                <a:sym typeface="Quicksand"/>
              </a:rPr>
              <a:t>To use my Noticer skills to describe what I notice in my body.</a:t>
            </a:r>
            <a:endParaRPr sz="2200">
              <a:solidFill>
                <a:srgbClr val="FFFFFF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93" name="Google Shape;93;p14"/>
          <p:cNvSpPr/>
          <p:nvPr/>
        </p:nvSpPr>
        <p:spPr>
          <a:xfrm>
            <a:off x="7017200" y="4005675"/>
            <a:ext cx="2816700" cy="2228700"/>
          </a:xfrm>
          <a:prstGeom prst="cloudCallout">
            <a:avLst>
              <a:gd fmla="val 76100" name="adj1"/>
              <a:gd fmla="val -14820" name="adj2"/>
            </a:avLst>
          </a:prstGeom>
          <a:solidFill>
            <a:srgbClr val="A9BC11"/>
          </a:solidFill>
          <a:ln cap="flat" cmpd="sng" w="127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>
                <a:solidFill>
                  <a:srgbClr val="FFFFFF"/>
                </a:solidFill>
                <a:latin typeface="Quicksand"/>
                <a:ea typeface="Quicksand"/>
                <a:cs typeface="Quicksand"/>
                <a:sym typeface="Quicksand"/>
              </a:rPr>
              <a:t>To use my Advisor skills to help me share</a:t>
            </a:r>
            <a:r>
              <a:rPr lang="en-US" sz="2400">
                <a:solidFill>
                  <a:srgbClr val="FFFFFF"/>
                </a:solidFill>
                <a:latin typeface="Quicksand"/>
                <a:ea typeface="Quicksand"/>
                <a:cs typeface="Quicksand"/>
                <a:sym typeface="Quicksand"/>
              </a:rPr>
              <a:t>.</a:t>
            </a:r>
            <a:endParaRPr sz="2400">
              <a:solidFill>
                <a:srgbClr val="FFFFFF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94" name="Google Shape;94;p14"/>
          <p:cNvSpPr/>
          <p:nvPr/>
        </p:nvSpPr>
        <p:spPr>
          <a:xfrm>
            <a:off x="2496825" y="1567900"/>
            <a:ext cx="3450600" cy="2751900"/>
          </a:xfrm>
          <a:prstGeom prst="cloudCallout">
            <a:avLst>
              <a:gd fmla="val -76494" name="adj1"/>
              <a:gd fmla="val -29012" name="adj2"/>
            </a:avLst>
          </a:prstGeom>
          <a:solidFill>
            <a:srgbClr val="A9BC11"/>
          </a:solidFill>
          <a:ln cap="flat" cmpd="sng" w="127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>
                <a:solidFill>
                  <a:srgbClr val="FFFFFF"/>
                </a:solidFill>
                <a:latin typeface="Quicksand"/>
                <a:ea typeface="Quicksand"/>
                <a:cs typeface="Quicksand"/>
                <a:sym typeface="Quicksand"/>
              </a:rPr>
              <a:t>To use my Advisor skills to think about why sharing can sometimes be hard.</a:t>
            </a:r>
            <a:endParaRPr sz="2200">
              <a:solidFill>
                <a:srgbClr val="FFFFFF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pic>
        <p:nvPicPr>
          <p:cNvPr id="95" name="Google Shape;95;p14"/>
          <p:cNvPicPr preferRelativeResize="0"/>
          <p:nvPr/>
        </p:nvPicPr>
        <p:blipFill rotWithShape="1">
          <a:blip r:embed="rId3">
            <a:alphaModFix/>
          </a:blip>
          <a:srcRect b="10385" l="35837" r="37413" t="10393"/>
          <a:stretch/>
        </p:blipFill>
        <p:spPr>
          <a:xfrm flipH="1">
            <a:off x="331518" y="1264574"/>
            <a:ext cx="1207663" cy="2836851"/>
          </a:xfrm>
          <a:prstGeom prst="rect">
            <a:avLst/>
          </a:prstGeom>
          <a:noFill/>
          <a:ln>
            <a:noFill/>
          </a:ln>
        </p:spPr>
      </p:pic>
      <p:pic>
        <p:nvPicPr>
          <p:cNvPr id="96" name="Google Shape;96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9973156" y="1390763"/>
            <a:ext cx="2772548" cy="2093274"/>
          </a:xfrm>
          <a:prstGeom prst="rect">
            <a:avLst/>
          </a:prstGeom>
          <a:noFill/>
          <a:ln>
            <a:noFill/>
          </a:ln>
        </p:spPr>
      </p:pic>
      <p:pic>
        <p:nvPicPr>
          <p:cNvPr id="97" name="Google Shape;97;p14"/>
          <p:cNvPicPr preferRelativeResize="0"/>
          <p:nvPr/>
        </p:nvPicPr>
        <p:blipFill rotWithShape="1">
          <a:blip r:embed="rId3">
            <a:alphaModFix/>
          </a:blip>
          <a:srcRect b="10385" l="35837" r="37413" t="10393"/>
          <a:stretch/>
        </p:blipFill>
        <p:spPr>
          <a:xfrm>
            <a:off x="10541268" y="3845999"/>
            <a:ext cx="1207663" cy="2836851"/>
          </a:xfrm>
          <a:prstGeom prst="rect">
            <a:avLst/>
          </a:prstGeom>
          <a:noFill/>
          <a:ln>
            <a:noFill/>
          </a:ln>
        </p:spPr>
      </p:pic>
      <p:pic>
        <p:nvPicPr>
          <p:cNvPr id="98" name="Google Shape;98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 flipH="1">
            <a:off x="-312499" y="4060798"/>
            <a:ext cx="3188448" cy="2407251"/>
          </a:xfrm>
          <a:prstGeom prst="rect">
            <a:avLst/>
          </a:prstGeom>
          <a:noFill/>
          <a:ln>
            <a:noFill/>
          </a:ln>
        </p:spPr>
      </p:pic>
      <p:sp>
        <p:nvSpPr>
          <p:cNvPr id="99" name="Google Shape;99;p14"/>
          <p:cNvSpPr/>
          <p:nvPr/>
        </p:nvSpPr>
        <p:spPr>
          <a:xfrm>
            <a:off x="2761000" y="4448450"/>
            <a:ext cx="2671800" cy="1974000"/>
          </a:xfrm>
          <a:prstGeom prst="cloudCallout">
            <a:avLst>
              <a:gd fmla="val -83677" name="adj1"/>
              <a:gd fmla="val -21166" name="adj2"/>
            </a:avLst>
          </a:prstGeom>
          <a:solidFill>
            <a:srgbClr val="4BB88D"/>
          </a:solidFill>
          <a:ln cap="flat" cmpd="sng" w="127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300">
                <a:solidFill>
                  <a:srgbClr val="FFFFFF"/>
                </a:solidFill>
                <a:latin typeface="Quicksand"/>
                <a:ea typeface="Quicksand"/>
                <a:cs typeface="Quicksand"/>
                <a:sym typeface="Quicksand"/>
              </a:rPr>
              <a:t>To Notice how it feels to share.</a:t>
            </a:r>
            <a:endParaRPr sz="2300">
              <a:solidFill>
                <a:srgbClr val="FFFFFF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EF6C80"/>
        </a:solidFill>
      </p:bgPr>
    </p:bg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5"/>
          <p:cNvSpPr txBox="1"/>
          <p:nvPr>
            <p:ph type="title"/>
          </p:nvPr>
        </p:nvSpPr>
        <p:spPr>
          <a:xfrm>
            <a:off x="838200" y="365125"/>
            <a:ext cx="18381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Quicksand"/>
              <a:buNone/>
            </a:pPr>
            <a:r>
              <a:rPr b="1" lang="en-US" sz="2800">
                <a:solidFill>
                  <a:schemeClr val="lt1"/>
                </a:solidFill>
                <a:latin typeface="Quicksand"/>
                <a:ea typeface="Quicksand"/>
                <a:cs typeface="Quicksand"/>
                <a:sym typeface="Quicksand"/>
              </a:rPr>
              <a:t>Advisor</a:t>
            </a:r>
            <a:r>
              <a:rPr b="1" lang="en-US">
                <a:solidFill>
                  <a:schemeClr val="lt1"/>
                </a:solidFill>
                <a:latin typeface="Quicksand"/>
                <a:ea typeface="Quicksand"/>
                <a:cs typeface="Quicksand"/>
                <a:sym typeface="Quicksand"/>
              </a:rPr>
              <a:t> </a:t>
            </a:r>
            <a:endParaRPr/>
          </a:p>
        </p:txBody>
      </p:sp>
      <p:pic>
        <p:nvPicPr>
          <p:cNvPr id="105" name="Google Shape;105;p15">
            <a:hlinkClick r:id="rId3"/>
          </p:cNvPr>
          <p:cNvPicPr preferRelativeResize="0"/>
          <p:nvPr/>
        </p:nvPicPr>
        <p:blipFill rotWithShape="1">
          <a:blip r:embed="rId4">
            <a:alphaModFix/>
          </a:blip>
          <a:srcRect b="13985" l="36704" r="37471" t="12984"/>
          <a:stretch/>
        </p:blipFill>
        <p:spPr>
          <a:xfrm>
            <a:off x="6459152" y="2699975"/>
            <a:ext cx="1896526" cy="4045850"/>
          </a:xfrm>
          <a:prstGeom prst="rect">
            <a:avLst/>
          </a:prstGeom>
          <a:noFill/>
          <a:ln>
            <a:noFill/>
          </a:ln>
        </p:spPr>
      </p:pic>
      <p:sp>
        <p:nvSpPr>
          <p:cNvPr id="106" name="Google Shape;106;p15"/>
          <p:cNvSpPr/>
          <p:nvPr/>
        </p:nvSpPr>
        <p:spPr>
          <a:xfrm>
            <a:off x="2863200" y="543300"/>
            <a:ext cx="6666300" cy="1325700"/>
          </a:xfrm>
          <a:prstGeom prst="roundRect">
            <a:avLst>
              <a:gd fmla="val 16667" name="adj"/>
            </a:avLst>
          </a:prstGeom>
          <a:solidFill>
            <a:srgbClr val="A9BC11"/>
          </a:solidFill>
          <a:ln cap="flat" cmpd="sng" w="127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800">
                <a:solidFill>
                  <a:schemeClr val="lt1"/>
                </a:solidFill>
                <a:latin typeface="Quicksand"/>
                <a:ea typeface="Quicksand"/>
                <a:cs typeface="Quicksand"/>
                <a:sym typeface="Quicksand"/>
              </a:rPr>
              <a:t>Sharing Song</a:t>
            </a:r>
            <a:endParaRPr sz="2800"/>
          </a:p>
        </p:txBody>
      </p:sp>
      <p:pic>
        <p:nvPicPr>
          <p:cNvPr id="107" name="Google Shape;107;p15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13062" y="2216829"/>
            <a:ext cx="2450140" cy="2198493"/>
          </a:xfrm>
          <a:prstGeom prst="rect">
            <a:avLst/>
          </a:prstGeom>
          <a:noFill/>
          <a:ln>
            <a:noFill/>
          </a:ln>
        </p:spPr>
      </p:pic>
      <p:pic>
        <p:nvPicPr>
          <p:cNvPr id="108" name="Google Shape;108;p15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9081096" y="2279225"/>
            <a:ext cx="2829302" cy="2073700"/>
          </a:xfrm>
          <a:prstGeom prst="rect">
            <a:avLst/>
          </a:prstGeom>
          <a:noFill/>
          <a:ln>
            <a:noFill/>
          </a:ln>
        </p:spPr>
      </p:pic>
      <p:sp>
        <p:nvSpPr>
          <p:cNvPr id="109" name="Google Shape;109;p15"/>
          <p:cNvSpPr/>
          <p:nvPr/>
        </p:nvSpPr>
        <p:spPr>
          <a:xfrm>
            <a:off x="3842150" y="2699975"/>
            <a:ext cx="2017800" cy="1569300"/>
          </a:xfrm>
          <a:prstGeom prst="wedgeEllipseCallout">
            <a:avLst>
              <a:gd fmla="val 82511" name="adj1"/>
              <a:gd fmla="val 27876" name="adj2"/>
            </a:avLst>
          </a:prstGeom>
          <a:solidFill>
            <a:srgbClr val="A9BC11"/>
          </a:solidFill>
          <a:ln cap="flat" cmpd="sng" w="9525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solidFill>
                  <a:srgbClr val="FFFFFF"/>
                </a:solidFill>
                <a:latin typeface="Quicksand"/>
                <a:ea typeface="Quicksand"/>
                <a:cs typeface="Quicksand"/>
                <a:sym typeface="Quicksand"/>
              </a:rPr>
              <a:t>Click me!</a:t>
            </a:r>
            <a:endParaRPr sz="2800">
              <a:solidFill>
                <a:srgbClr val="FFFFFF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4BB88D"/>
        </a:solidFill>
      </p:bgPr>
    </p:bg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16"/>
          <p:cNvSpPr txBox="1"/>
          <p:nvPr>
            <p:ph type="title"/>
          </p:nvPr>
        </p:nvSpPr>
        <p:spPr>
          <a:xfrm>
            <a:off x="838200" y="365125"/>
            <a:ext cx="18381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Quicksand"/>
              <a:buNone/>
            </a:pPr>
            <a:r>
              <a:rPr b="1" lang="en-US" sz="2800">
                <a:solidFill>
                  <a:schemeClr val="lt1"/>
                </a:solidFill>
                <a:latin typeface="Quicksand"/>
                <a:ea typeface="Quicksand"/>
                <a:cs typeface="Quicksand"/>
                <a:sym typeface="Quicksand"/>
              </a:rPr>
              <a:t>Advisor</a:t>
            </a:r>
            <a:r>
              <a:rPr b="1" lang="en-US">
                <a:solidFill>
                  <a:schemeClr val="lt1"/>
                </a:solidFill>
                <a:latin typeface="Quicksand"/>
                <a:ea typeface="Quicksand"/>
                <a:cs typeface="Quicksand"/>
                <a:sym typeface="Quicksand"/>
              </a:rPr>
              <a:t> </a:t>
            </a:r>
            <a:endParaRPr/>
          </a:p>
        </p:txBody>
      </p:sp>
      <p:pic>
        <p:nvPicPr>
          <p:cNvPr id="115" name="Google Shape;115;p16"/>
          <p:cNvPicPr preferRelativeResize="0"/>
          <p:nvPr/>
        </p:nvPicPr>
        <p:blipFill rotWithShape="1">
          <a:blip r:embed="rId3">
            <a:alphaModFix/>
          </a:blip>
          <a:srcRect b="13985" l="36704" r="37471" t="12984"/>
          <a:stretch/>
        </p:blipFill>
        <p:spPr>
          <a:xfrm>
            <a:off x="4837925" y="3939275"/>
            <a:ext cx="1340149" cy="2858950"/>
          </a:xfrm>
          <a:prstGeom prst="rect">
            <a:avLst/>
          </a:prstGeom>
          <a:noFill/>
          <a:ln>
            <a:noFill/>
          </a:ln>
        </p:spPr>
      </p:pic>
      <p:sp>
        <p:nvSpPr>
          <p:cNvPr id="116" name="Google Shape;116;p16"/>
          <p:cNvSpPr/>
          <p:nvPr/>
        </p:nvSpPr>
        <p:spPr>
          <a:xfrm>
            <a:off x="2893200" y="365125"/>
            <a:ext cx="6666300" cy="1325700"/>
          </a:xfrm>
          <a:prstGeom prst="roundRect">
            <a:avLst>
              <a:gd fmla="val 16667" name="adj"/>
            </a:avLst>
          </a:prstGeom>
          <a:solidFill>
            <a:srgbClr val="A9BC11"/>
          </a:solidFill>
          <a:ln cap="flat" cmpd="sng" w="127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800">
                <a:solidFill>
                  <a:schemeClr val="lt1"/>
                </a:solidFill>
                <a:latin typeface="Quicksand"/>
                <a:ea typeface="Quicksand"/>
                <a:cs typeface="Quicksand"/>
                <a:sym typeface="Quicksand"/>
              </a:rPr>
              <a:t>Sharing Is Caring</a:t>
            </a:r>
            <a:endParaRPr sz="2800"/>
          </a:p>
        </p:txBody>
      </p:sp>
      <p:sp>
        <p:nvSpPr>
          <p:cNvPr id="117" name="Google Shape;117;p16"/>
          <p:cNvSpPr/>
          <p:nvPr/>
        </p:nvSpPr>
        <p:spPr>
          <a:xfrm>
            <a:off x="2676288" y="2958675"/>
            <a:ext cx="1838100" cy="1209600"/>
          </a:xfrm>
          <a:prstGeom prst="cloudCallout">
            <a:avLst>
              <a:gd fmla="val 71830" name="adj1"/>
              <a:gd fmla="val 69790" name="adj2"/>
            </a:avLst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8" name="Google Shape;118;p16"/>
          <p:cNvSpPr/>
          <p:nvPr/>
        </p:nvSpPr>
        <p:spPr>
          <a:xfrm>
            <a:off x="5273352" y="1909338"/>
            <a:ext cx="2162100" cy="1476000"/>
          </a:xfrm>
          <a:prstGeom prst="cloudCallout">
            <a:avLst>
              <a:gd fmla="val -36321" name="adj1"/>
              <a:gd fmla="val 92508" name="adj2"/>
            </a:avLst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19" name="Google Shape;119;p1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893188" y="3187675"/>
            <a:ext cx="1404325" cy="751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0" name="Google Shape;120;p16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715950" y="2042513"/>
            <a:ext cx="1276875" cy="1209675"/>
          </a:xfrm>
          <a:prstGeom prst="rect">
            <a:avLst/>
          </a:prstGeom>
          <a:noFill/>
          <a:ln>
            <a:noFill/>
          </a:ln>
        </p:spPr>
      </p:pic>
      <p:sp>
        <p:nvSpPr>
          <p:cNvPr id="121" name="Google Shape;121;p16"/>
          <p:cNvSpPr/>
          <p:nvPr/>
        </p:nvSpPr>
        <p:spPr>
          <a:xfrm>
            <a:off x="7154813" y="3385338"/>
            <a:ext cx="1838100" cy="1209600"/>
          </a:xfrm>
          <a:prstGeom prst="cloudCallout">
            <a:avLst>
              <a:gd fmla="val -112586" name="adj1"/>
              <a:gd fmla="val 30810" name="adj2"/>
            </a:avLst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22" name="Google Shape;122;p16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7435448" y="3503218"/>
            <a:ext cx="1133025" cy="92838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A9BC11"/>
        </a:solidFill>
      </p:bgPr>
    </p:bg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17"/>
          <p:cNvSpPr/>
          <p:nvPr/>
        </p:nvSpPr>
        <p:spPr>
          <a:xfrm>
            <a:off x="4679550" y="2012550"/>
            <a:ext cx="2832900" cy="28329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000">
                <a:solidFill>
                  <a:srgbClr val="393737"/>
                </a:solidFill>
                <a:latin typeface="Quicksand"/>
                <a:ea typeface="Quicksand"/>
                <a:cs typeface="Quicksand"/>
                <a:sym typeface="Quicksand"/>
              </a:rPr>
              <a:t> </a:t>
            </a:r>
            <a:endParaRPr sz="6000">
              <a:solidFill>
                <a:srgbClr val="393737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pic>
        <p:nvPicPr>
          <p:cNvPr id="128" name="Google Shape;128;p17"/>
          <p:cNvPicPr preferRelativeResize="0"/>
          <p:nvPr/>
        </p:nvPicPr>
        <p:blipFill rotWithShape="1">
          <a:blip r:embed="rId3">
            <a:alphaModFix/>
          </a:blip>
          <a:srcRect b="0" l="0" r="82707" t="0"/>
          <a:stretch/>
        </p:blipFill>
        <p:spPr>
          <a:xfrm>
            <a:off x="5048875" y="2366657"/>
            <a:ext cx="1832480" cy="212474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